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C3FA8-A129-4E00-83C6-9CD3628B0F5F}" v="2" dt="2025-07-06T01:50:29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BAC3FA8-A129-4E00-83C6-9CD3628B0F5F}"/>
    <pc:docChg chg="undo custSel modSld modHandout">
      <pc:chgData name="Stan Cox" userId="9376f276357bfffd" providerId="LiveId" clId="{BBAC3FA8-A129-4E00-83C6-9CD3628B0F5F}" dt="2025-07-06T01:50:30.649" v="147" actId="478"/>
      <pc:docMkLst>
        <pc:docMk/>
      </pc:docMkLst>
      <pc:sldChg chg="addSp delSp mod addAnim delAnim modAnim">
        <pc:chgData name="Stan Cox" userId="9376f276357bfffd" providerId="LiveId" clId="{BBAC3FA8-A129-4E00-83C6-9CD3628B0F5F}" dt="2025-07-06T01:50:30.649" v="147" actId="478"/>
        <pc:sldMkLst>
          <pc:docMk/>
          <pc:sldMk cId="2851697191" sldId="257"/>
        </pc:sldMkLst>
        <pc:spChg chg="add del">
          <ac:chgData name="Stan Cox" userId="9376f276357bfffd" providerId="LiveId" clId="{BBAC3FA8-A129-4E00-83C6-9CD3628B0F5F}" dt="2025-07-06T01:50:30.649" v="147" actId="478"/>
          <ac:spMkLst>
            <pc:docMk/>
            <pc:sldMk cId="2851697191" sldId="257"/>
            <ac:spMk id="6" creationId="{5C98D2BA-BBC4-71D4-2E96-24F32B56506E}"/>
          </ac:spMkLst>
        </pc:spChg>
        <pc:spChg chg="add del">
          <ac:chgData name="Stan Cox" userId="9376f276357bfffd" providerId="LiveId" clId="{BBAC3FA8-A129-4E00-83C6-9CD3628B0F5F}" dt="2025-07-06T01:50:30.265" v="146" actId="478"/>
          <ac:spMkLst>
            <pc:docMk/>
            <pc:sldMk cId="2851697191" sldId="257"/>
            <ac:spMk id="7" creationId="{F7DE0C96-ACC1-3F85-5C90-2C5621D59AB5}"/>
          </ac:spMkLst>
        </pc:spChg>
        <pc:spChg chg="add del">
          <ac:chgData name="Stan Cox" userId="9376f276357bfffd" providerId="LiveId" clId="{BBAC3FA8-A129-4E00-83C6-9CD3628B0F5F}" dt="2025-07-06T01:50:29.849" v="145"/>
          <ac:spMkLst>
            <pc:docMk/>
            <pc:sldMk cId="2851697191" sldId="257"/>
            <ac:spMk id="8" creationId="{0953FA45-A45F-59E9-168E-3FD7E1C7D3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28C30-68D7-639C-E62D-9F0A1C1AC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3600" dirty="0">
                <a:latin typeface="Mouse Memoirs" panose="02000506000000020004" pitchFamily="2" charset="0"/>
              </a:rPr>
              <a:t>The Two Covenants</a:t>
            </a:r>
          </a:p>
          <a:p>
            <a:r>
              <a:rPr lang="en-US" dirty="0"/>
              <a:t>Galatians 4:21-32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32A10-24AE-DF2E-1B50-47973DAD6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July 6,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AA298-4C6B-1EB7-11B7-55ECDD8015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8BB8F-66AE-3013-80E3-6E1EE241A6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69543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28BC-1063-E8F2-D71B-B5E4334FA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E1005-0378-E743-60E2-DD6BC8F27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FF22-3663-E91A-F783-81C1DB8E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08DF-4BE5-ADB4-9BDA-C8ABAB5B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EB35-ADF7-7B01-CFC5-CE1F4176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18A1-51A2-6C74-971C-01BD6AF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AFAD6-042D-C804-2142-8263B4D88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45AD-D77F-3DF0-2C2C-C2A4DEC1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4B34-8CC2-E5E9-EF0D-F4719EEF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5717-3DB3-6208-3B87-41AFF5A3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6A716-F8E4-5735-843C-84FDA5744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912F2-741B-0D41-EC97-BF0F20B4F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CE7E-8B7F-D5EA-F7A9-81DF0365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D1D2-8822-DDF1-5BCE-C8885B3B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A673F-BD24-9A4F-1696-3C7FFB82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5375-EC10-A332-EE6E-A666B979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8E27-EF92-94A9-45C1-5C380277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3392C-DA22-A8AE-BFF7-EBB7B612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CF582-741C-4151-FFEE-3994CC2F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B48AF-16DC-B8FE-D9F7-C6378E49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2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E2C4-1D1E-54AB-64CA-93EC5202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B64B5-8D74-BA1E-ECC1-574992AC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1B5EE-D525-6FDD-842B-2BA8A364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B60A3-774C-DC9B-3C56-EAB07F1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C22B-0BAA-807A-7BAB-42A96149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2311-E36D-56E4-6569-58ADB2D4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E63C-890B-7D60-60C3-19E7889C9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E653B-6DC1-ABCB-A434-2E29B2BE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80C5-D2A2-7C6A-7DDF-0AB2A56E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EA358-E2EA-3861-7B31-C4A6FEB8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4D59-5074-6069-2116-3EA270E0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B938-5932-DF90-564C-BE882D25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9A0A5-04C8-6622-2878-9A1B13B1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87905-08F6-B0F3-B90F-C39FB2ED3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1314D-832C-E104-84E4-90CE648E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BFB35-46D8-9866-8E05-46888FD04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FF132-A1A2-2CC5-B2A2-365EB18D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8796B-56DE-FBAB-F424-52057632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70339-7600-044C-E807-ABF2A15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8774-28F4-C773-824D-E8CBCCC1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8C29-53B9-7F80-BCC7-87155EBC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C5635-3EF7-7103-1550-6763AE67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31F80-EAAC-7E56-004A-C56A2BE6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81ECC-C10F-291F-0999-5D00346D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CF989-8799-D7D7-5163-74FFDFBA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5355C-CAF5-FE1C-9CCB-D31E2EDF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38DB-AFFF-531F-8DDE-00D61F9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C685-3B30-83F9-E918-EFEDBD13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52941-4AB7-6FD1-0F68-FC0544DC7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B06EA-0616-6139-42F7-FFA7DAC6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D2441-27F6-CA7D-5861-5D2F39AA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49DF-9BCA-8AC7-7D10-2732F210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234D-D442-45B9-8847-97E1105D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8EEC-D85A-7F4C-FDCB-AD8D24A30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5E79B-54CD-193E-FB48-A8F44976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6A7C7-EDE9-8752-41A9-34631C70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A098A-487A-1982-619D-67BF8C67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2301-9AF0-B916-3724-899B217C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7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5A1B6-2F77-F364-3B1E-E073D355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33EF-A747-CD11-B4B2-B85EF186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0EC0-A288-272C-22F5-7CFBA0980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2E338-7D08-4679-8B8C-CFA0CA82886F}" type="datetimeFigureOut">
              <a:rPr lang="en-US" smtClean="0"/>
              <a:t>7/5/2025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76AD-5C46-623C-3404-B49AB248B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F743-C467-1F34-1AC2-362B49D7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7BEDB-926A-4ADC-A086-E6E79BB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hite board&#10;&#10;AI-generated content may be incorrect.">
            <a:extLst>
              <a:ext uri="{FF2B5EF4-FFF2-40B4-BE49-F238E27FC236}">
                <a16:creationId xmlns:a16="http://schemas.microsoft.com/office/drawing/2014/main" id="{888D2FCA-36B3-E65A-5862-5F713D7F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C509-48E8-4E97-1982-82537836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blue text and blue writing&#10;&#10;AI-generated content may be incorrect.">
            <a:extLst>
              <a:ext uri="{FF2B5EF4-FFF2-40B4-BE49-F238E27FC236}">
                <a16:creationId xmlns:a16="http://schemas.microsoft.com/office/drawing/2014/main" id="{259B0F56-B92D-EB51-821D-E234D7A1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98D2BA-BBC4-71D4-2E96-24F32B56506E}"/>
              </a:ext>
            </a:extLst>
          </p:cNvPr>
          <p:cNvSpPr/>
          <p:nvPr/>
        </p:nvSpPr>
        <p:spPr>
          <a:xfrm>
            <a:off x="775504" y="2303362"/>
            <a:ext cx="5984111" cy="1863524"/>
          </a:xfrm>
          <a:prstGeom prst="roundRect">
            <a:avLst/>
          </a:prstGeom>
          <a:solidFill>
            <a:srgbClr val="F4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E0C96-ACC1-3F85-5C90-2C5621D59AB5}"/>
              </a:ext>
            </a:extLst>
          </p:cNvPr>
          <p:cNvSpPr/>
          <p:nvPr/>
        </p:nvSpPr>
        <p:spPr>
          <a:xfrm>
            <a:off x="775503" y="4471686"/>
            <a:ext cx="5984111" cy="1863524"/>
          </a:xfrm>
          <a:prstGeom prst="roundRect">
            <a:avLst/>
          </a:prstGeom>
          <a:solidFill>
            <a:srgbClr val="F4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53FA45-A45F-59E9-168E-3FD7E1C7D36B}"/>
              </a:ext>
            </a:extLst>
          </p:cNvPr>
          <p:cNvSpPr/>
          <p:nvPr/>
        </p:nvSpPr>
        <p:spPr>
          <a:xfrm>
            <a:off x="7710668" y="2953473"/>
            <a:ext cx="4257555" cy="3123235"/>
          </a:xfrm>
          <a:prstGeom prst="roundRect">
            <a:avLst/>
          </a:prstGeom>
          <a:solidFill>
            <a:srgbClr val="F4FC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D64C8-12CF-624F-9E2D-D8CE4444C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text and blue text&#10;&#10;AI-generated content may be incorrect.">
            <a:extLst>
              <a:ext uri="{FF2B5EF4-FFF2-40B4-BE49-F238E27FC236}">
                <a16:creationId xmlns:a16="http://schemas.microsoft.com/office/drawing/2014/main" id="{5F056C65-4188-DFD8-11C5-7805BC1E0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Mouse Memoirs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2025-07-06T01:50:15Z</cp:lastPrinted>
  <dcterms:created xsi:type="dcterms:W3CDTF">2025-07-06T01:41:27Z</dcterms:created>
  <dcterms:modified xsi:type="dcterms:W3CDTF">2025-07-06T01:50:32Z</dcterms:modified>
</cp:coreProperties>
</file>